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  <p:sldMasterId id="2147483703" r:id="rId2"/>
  </p:sldMasterIdLst>
  <p:notesMasterIdLst>
    <p:notesMasterId r:id="rId49"/>
  </p:notesMasterIdLst>
  <p:sldIdLst>
    <p:sldId id="256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</p:sldIdLst>
  <p:sldSz cx="9144000" cy="5143500" type="screen16x9"/>
  <p:notesSz cx="6858000" cy="9144000"/>
  <p:embeddedFontLst>
    <p:embeddedFont>
      <p:font typeface="Lexend Medium" pitchFamily="2" charset="77"/>
      <p:regular r:id="rId50"/>
      <p:bold r:id="rId51"/>
    </p:embeddedFont>
    <p:embeddedFont>
      <p:font typeface="Nunito Sans" pitchFamily="2" charset="77"/>
      <p:regular r:id="rId52"/>
      <p:bold r:id="rId53"/>
      <p:italic r:id="rId54"/>
      <p:boldItalic r:id="rId55"/>
    </p:embeddedFont>
    <p:embeddedFont>
      <p:font typeface="Nunito Sans SemiBold" pitchFamily="2" charset="77"/>
      <p:regular r:id="rId56"/>
      <p:bold r:id="rId57"/>
      <p:italic r:id="rId58"/>
      <p:boldItalic r:id="rId59"/>
    </p:embeddedFont>
    <p:embeddedFont>
      <p:font typeface="Poppins" pitchFamily="2" charset="77"/>
      <p:regular r:id="rId60"/>
      <p:bold r:id="rId61"/>
      <p:italic r:id="rId62"/>
      <p:boldItalic r:id="rId63"/>
    </p:embeddedFont>
    <p:embeddedFont>
      <p:font typeface="Poppins Medium" panose="00000600000000000000" pitchFamily="2" charset="77"/>
      <p:regular r:id="rId64"/>
      <p:bold r:id="rId65"/>
      <p:italic r:id="rId66"/>
      <p:boldItalic r:id="rId67"/>
    </p:embeddedFont>
    <p:embeddedFont>
      <p:font typeface="Poppins SemiBold" panose="00000700000000000000" pitchFamily="2" charset="77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2"/>
  </p:normalViewPr>
  <p:slideViewPr>
    <p:cSldViewPr snapToGrid="0">
      <p:cViewPr varScale="1">
        <p:scale>
          <a:sx n="169" d="100"/>
          <a:sy n="169" d="100"/>
        </p:scale>
        <p:origin x="19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d Nasre azadani" userId="6b4b8535-33de-4bbc-b8cd-5d3ca5b3c67c" providerId="ADAL" clId="{258C2FD5-473D-5C1E-A43E-E74344F11420}"/>
    <pc:docChg chg="delSld">
      <pc:chgData name="Arad Nasre azadani" userId="6b4b8535-33de-4bbc-b8cd-5d3ca5b3c67c" providerId="ADAL" clId="{258C2FD5-473D-5C1E-A43E-E74344F11420}" dt="2025-11-02T01:25:59.837" v="45" actId="2696"/>
      <pc:docMkLst>
        <pc:docMk/>
      </pc:docMkLst>
      <pc:sldChg chg="del">
        <pc:chgData name="Arad Nasre azadani" userId="6b4b8535-33de-4bbc-b8cd-5d3ca5b3c67c" providerId="ADAL" clId="{258C2FD5-473D-5C1E-A43E-E74344F11420}" dt="2025-11-02T01:24:19.254" v="4" actId="2696"/>
        <pc:sldMkLst>
          <pc:docMk/>
          <pc:sldMk cId="0" sldId="257"/>
        </pc:sldMkLst>
      </pc:sldChg>
      <pc:sldChg chg="del">
        <pc:chgData name="Arad Nasre azadani" userId="6b4b8535-33de-4bbc-b8cd-5d3ca5b3c67c" providerId="ADAL" clId="{258C2FD5-473D-5C1E-A43E-E74344F11420}" dt="2025-11-02T01:24:15.650" v="3" actId="2696"/>
        <pc:sldMkLst>
          <pc:docMk/>
          <pc:sldMk cId="0" sldId="258"/>
        </pc:sldMkLst>
      </pc:sldChg>
      <pc:sldChg chg="del">
        <pc:chgData name="Arad Nasre azadani" userId="6b4b8535-33de-4bbc-b8cd-5d3ca5b3c67c" providerId="ADAL" clId="{258C2FD5-473D-5C1E-A43E-E74344F11420}" dt="2025-11-02T01:24:13.690" v="2" actId="2696"/>
        <pc:sldMkLst>
          <pc:docMk/>
          <pc:sldMk cId="0" sldId="259"/>
        </pc:sldMkLst>
      </pc:sldChg>
      <pc:sldChg chg="del">
        <pc:chgData name="Arad Nasre azadani" userId="6b4b8535-33de-4bbc-b8cd-5d3ca5b3c67c" providerId="ADAL" clId="{258C2FD5-473D-5C1E-A43E-E74344F11420}" dt="2025-11-02T01:24:10.606" v="1" actId="2696"/>
        <pc:sldMkLst>
          <pc:docMk/>
          <pc:sldMk cId="0" sldId="260"/>
        </pc:sldMkLst>
      </pc:sldChg>
      <pc:sldChg chg="del">
        <pc:chgData name="Arad Nasre azadani" userId="6b4b8535-33de-4bbc-b8cd-5d3ca5b3c67c" providerId="ADAL" clId="{258C2FD5-473D-5C1E-A43E-E74344F11420}" dt="2025-11-02T01:24:03.202" v="0" actId="2696"/>
        <pc:sldMkLst>
          <pc:docMk/>
          <pc:sldMk cId="0" sldId="261"/>
        </pc:sldMkLst>
      </pc:sldChg>
      <pc:sldChg chg="del">
        <pc:chgData name="Arad Nasre azadani" userId="6b4b8535-33de-4bbc-b8cd-5d3ca5b3c67c" providerId="ADAL" clId="{258C2FD5-473D-5C1E-A43E-E74344F11420}" dt="2025-11-02T01:25:50.306" v="5" actId="2696"/>
        <pc:sldMkLst>
          <pc:docMk/>
          <pc:sldMk cId="0" sldId="307"/>
        </pc:sldMkLst>
      </pc:sldChg>
      <pc:sldChg chg="del">
        <pc:chgData name="Arad Nasre azadani" userId="6b4b8535-33de-4bbc-b8cd-5d3ca5b3c67c" providerId="ADAL" clId="{258C2FD5-473D-5C1E-A43E-E74344F11420}" dt="2025-11-02T01:25:51.424" v="6" actId="2696"/>
        <pc:sldMkLst>
          <pc:docMk/>
          <pc:sldMk cId="0" sldId="308"/>
        </pc:sldMkLst>
      </pc:sldChg>
      <pc:sldChg chg="del">
        <pc:chgData name="Arad Nasre azadani" userId="6b4b8535-33de-4bbc-b8cd-5d3ca5b3c67c" providerId="ADAL" clId="{258C2FD5-473D-5C1E-A43E-E74344F11420}" dt="2025-11-02T01:25:51.879" v="7" actId="2696"/>
        <pc:sldMkLst>
          <pc:docMk/>
          <pc:sldMk cId="0" sldId="309"/>
        </pc:sldMkLst>
      </pc:sldChg>
      <pc:sldChg chg="del">
        <pc:chgData name="Arad Nasre azadani" userId="6b4b8535-33de-4bbc-b8cd-5d3ca5b3c67c" providerId="ADAL" clId="{258C2FD5-473D-5C1E-A43E-E74344F11420}" dt="2025-11-02T01:25:52.195" v="8" actId="2696"/>
        <pc:sldMkLst>
          <pc:docMk/>
          <pc:sldMk cId="0" sldId="310"/>
        </pc:sldMkLst>
      </pc:sldChg>
      <pc:sldChg chg="del">
        <pc:chgData name="Arad Nasre azadani" userId="6b4b8535-33de-4bbc-b8cd-5d3ca5b3c67c" providerId="ADAL" clId="{258C2FD5-473D-5C1E-A43E-E74344F11420}" dt="2025-11-02T01:25:52.456" v="9" actId="2696"/>
        <pc:sldMkLst>
          <pc:docMk/>
          <pc:sldMk cId="0" sldId="311"/>
        </pc:sldMkLst>
      </pc:sldChg>
      <pc:sldChg chg="del">
        <pc:chgData name="Arad Nasre azadani" userId="6b4b8535-33de-4bbc-b8cd-5d3ca5b3c67c" providerId="ADAL" clId="{258C2FD5-473D-5C1E-A43E-E74344F11420}" dt="2025-11-02T01:25:52.667" v="10" actId="2696"/>
        <pc:sldMkLst>
          <pc:docMk/>
          <pc:sldMk cId="0" sldId="312"/>
        </pc:sldMkLst>
      </pc:sldChg>
      <pc:sldChg chg="del">
        <pc:chgData name="Arad Nasre azadani" userId="6b4b8535-33de-4bbc-b8cd-5d3ca5b3c67c" providerId="ADAL" clId="{258C2FD5-473D-5C1E-A43E-E74344F11420}" dt="2025-11-02T01:25:52.864" v="11" actId="2696"/>
        <pc:sldMkLst>
          <pc:docMk/>
          <pc:sldMk cId="0" sldId="313"/>
        </pc:sldMkLst>
      </pc:sldChg>
      <pc:sldChg chg="del">
        <pc:chgData name="Arad Nasre azadani" userId="6b4b8535-33de-4bbc-b8cd-5d3ca5b3c67c" providerId="ADAL" clId="{258C2FD5-473D-5C1E-A43E-E74344F11420}" dt="2025-11-02T01:25:53.065" v="12" actId="2696"/>
        <pc:sldMkLst>
          <pc:docMk/>
          <pc:sldMk cId="0" sldId="314"/>
        </pc:sldMkLst>
      </pc:sldChg>
      <pc:sldChg chg="del">
        <pc:chgData name="Arad Nasre azadani" userId="6b4b8535-33de-4bbc-b8cd-5d3ca5b3c67c" providerId="ADAL" clId="{258C2FD5-473D-5C1E-A43E-E74344F11420}" dt="2025-11-02T01:25:53.254" v="13" actId="2696"/>
        <pc:sldMkLst>
          <pc:docMk/>
          <pc:sldMk cId="0" sldId="315"/>
        </pc:sldMkLst>
      </pc:sldChg>
      <pc:sldChg chg="del">
        <pc:chgData name="Arad Nasre azadani" userId="6b4b8535-33de-4bbc-b8cd-5d3ca5b3c67c" providerId="ADAL" clId="{258C2FD5-473D-5C1E-A43E-E74344F11420}" dt="2025-11-02T01:25:53.445" v="14" actId="2696"/>
        <pc:sldMkLst>
          <pc:docMk/>
          <pc:sldMk cId="0" sldId="316"/>
        </pc:sldMkLst>
      </pc:sldChg>
      <pc:sldChg chg="del">
        <pc:chgData name="Arad Nasre azadani" userId="6b4b8535-33de-4bbc-b8cd-5d3ca5b3c67c" providerId="ADAL" clId="{258C2FD5-473D-5C1E-A43E-E74344F11420}" dt="2025-11-02T01:25:53.605" v="15" actId="2696"/>
        <pc:sldMkLst>
          <pc:docMk/>
          <pc:sldMk cId="0" sldId="317"/>
        </pc:sldMkLst>
      </pc:sldChg>
      <pc:sldChg chg="del">
        <pc:chgData name="Arad Nasre azadani" userId="6b4b8535-33de-4bbc-b8cd-5d3ca5b3c67c" providerId="ADAL" clId="{258C2FD5-473D-5C1E-A43E-E74344F11420}" dt="2025-11-02T01:25:53.775" v="16" actId="2696"/>
        <pc:sldMkLst>
          <pc:docMk/>
          <pc:sldMk cId="0" sldId="318"/>
        </pc:sldMkLst>
      </pc:sldChg>
      <pc:sldChg chg="del">
        <pc:chgData name="Arad Nasre azadani" userId="6b4b8535-33de-4bbc-b8cd-5d3ca5b3c67c" providerId="ADAL" clId="{258C2FD5-473D-5C1E-A43E-E74344F11420}" dt="2025-11-02T01:25:53.953" v="17" actId="2696"/>
        <pc:sldMkLst>
          <pc:docMk/>
          <pc:sldMk cId="0" sldId="319"/>
        </pc:sldMkLst>
      </pc:sldChg>
      <pc:sldChg chg="del">
        <pc:chgData name="Arad Nasre azadani" userId="6b4b8535-33de-4bbc-b8cd-5d3ca5b3c67c" providerId="ADAL" clId="{258C2FD5-473D-5C1E-A43E-E74344F11420}" dt="2025-11-02T01:25:54.116" v="18" actId="2696"/>
        <pc:sldMkLst>
          <pc:docMk/>
          <pc:sldMk cId="0" sldId="320"/>
        </pc:sldMkLst>
      </pc:sldChg>
      <pc:sldChg chg="del">
        <pc:chgData name="Arad Nasre azadani" userId="6b4b8535-33de-4bbc-b8cd-5d3ca5b3c67c" providerId="ADAL" clId="{258C2FD5-473D-5C1E-A43E-E74344F11420}" dt="2025-11-02T01:25:54.620" v="19" actId="2696"/>
        <pc:sldMkLst>
          <pc:docMk/>
          <pc:sldMk cId="0" sldId="321"/>
        </pc:sldMkLst>
      </pc:sldChg>
      <pc:sldChg chg="del">
        <pc:chgData name="Arad Nasre azadani" userId="6b4b8535-33de-4bbc-b8cd-5d3ca5b3c67c" providerId="ADAL" clId="{258C2FD5-473D-5C1E-A43E-E74344F11420}" dt="2025-11-02T01:25:54.698" v="20" actId="2696"/>
        <pc:sldMkLst>
          <pc:docMk/>
          <pc:sldMk cId="0" sldId="322"/>
        </pc:sldMkLst>
      </pc:sldChg>
      <pc:sldChg chg="del">
        <pc:chgData name="Arad Nasre azadani" userId="6b4b8535-33de-4bbc-b8cd-5d3ca5b3c67c" providerId="ADAL" clId="{258C2FD5-473D-5C1E-A43E-E74344F11420}" dt="2025-11-02T01:25:54.782" v="21" actId="2696"/>
        <pc:sldMkLst>
          <pc:docMk/>
          <pc:sldMk cId="0" sldId="323"/>
        </pc:sldMkLst>
      </pc:sldChg>
      <pc:sldChg chg="del">
        <pc:chgData name="Arad Nasre azadani" userId="6b4b8535-33de-4bbc-b8cd-5d3ca5b3c67c" providerId="ADAL" clId="{258C2FD5-473D-5C1E-A43E-E74344F11420}" dt="2025-11-02T01:25:54.865" v="22" actId="2696"/>
        <pc:sldMkLst>
          <pc:docMk/>
          <pc:sldMk cId="0" sldId="324"/>
        </pc:sldMkLst>
      </pc:sldChg>
      <pc:sldChg chg="del">
        <pc:chgData name="Arad Nasre azadani" userId="6b4b8535-33de-4bbc-b8cd-5d3ca5b3c67c" providerId="ADAL" clId="{258C2FD5-473D-5C1E-A43E-E74344F11420}" dt="2025-11-02T01:25:54.945" v="23" actId="2696"/>
        <pc:sldMkLst>
          <pc:docMk/>
          <pc:sldMk cId="0" sldId="325"/>
        </pc:sldMkLst>
      </pc:sldChg>
      <pc:sldChg chg="del">
        <pc:chgData name="Arad Nasre azadani" userId="6b4b8535-33de-4bbc-b8cd-5d3ca5b3c67c" providerId="ADAL" clId="{258C2FD5-473D-5C1E-A43E-E74344F11420}" dt="2025-11-02T01:25:55.030" v="24" actId="2696"/>
        <pc:sldMkLst>
          <pc:docMk/>
          <pc:sldMk cId="0" sldId="326"/>
        </pc:sldMkLst>
      </pc:sldChg>
      <pc:sldChg chg="del">
        <pc:chgData name="Arad Nasre azadani" userId="6b4b8535-33de-4bbc-b8cd-5d3ca5b3c67c" providerId="ADAL" clId="{258C2FD5-473D-5C1E-A43E-E74344F11420}" dt="2025-11-02T01:25:55.114" v="25" actId="2696"/>
        <pc:sldMkLst>
          <pc:docMk/>
          <pc:sldMk cId="0" sldId="327"/>
        </pc:sldMkLst>
      </pc:sldChg>
      <pc:sldChg chg="del">
        <pc:chgData name="Arad Nasre azadani" userId="6b4b8535-33de-4bbc-b8cd-5d3ca5b3c67c" providerId="ADAL" clId="{258C2FD5-473D-5C1E-A43E-E74344F11420}" dt="2025-11-02T01:25:55.218" v="26" actId="2696"/>
        <pc:sldMkLst>
          <pc:docMk/>
          <pc:sldMk cId="0" sldId="328"/>
        </pc:sldMkLst>
      </pc:sldChg>
      <pc:sldChg chg="del">
        <pc:chgData name="Arad Nasre azadani" userId="6b4b8535-33de-4bbc-b8cd-5d3ca5b3c67c" providerId="ADAL" clId="{258C2FD5-473D-5C1E-A43E-E74344F11420}" dt="2025-11-02T01:25:55.280" v="27" actId="2696"/>
        <pc:sldMkLst>
          <pc:docMk/>
          <pc:sldMk cId="0" sldId="329"/>
        </pc:sldMkLst>
      </pc:sldChg>
      <pc:sldChg chg="del">
        <pc:chgData name="Arad Nasre azadani" userId="6b4b8535-33de-4bbc-b8cd-5d3ca5b3c67c" providerId="ADAL" clId="{258C2FD5-473D-5C1E-A43E-E74344F11420}" dt="2025-11-02T01:25:55.365" v="28" actId="2696"/>
        <pc:sldMkLst>
          <pc:docMk/>
          <pc:sldMk cId="0" sldId="330"/>
        </pc:sldMkLst>
      </pc:sldChg>
      <pc:sldChg chg="del">
        <pc:chgData name="Arad Nasre azadani" userId="6b4b8535-33de-4bbc-b8cd-5d3ca5b3c67c" providerId="ADAL" clId="{258C2FD5-473D-5C1E-A43E-E74344F11420}" dt="2025-11-02T01:25:55.448" v="29" actId="2696"/>
        <pc:sldMkLst>
          <pc:docMk/>
          <pc:sldMk cId="0" sldId="331"/>
        </pc:sldMkLst>
      </pc:sldChg>
      <pc:sldChg chg="del">
        <pc:chgData name="Arad Nasre azadani" userId="6b4b8535-33de-4bbc-b8cd-5d3ca5b3c67c" providerId="ADAL" clId="{258C2FD5-473D-5C1E-A43E-E74344F11420}" dt="2025-11-02T01:25:55.527" v="30" actId="2696"/>
        <pc:sldMkLst>
          <pc:docMk/>
          <pc:sldMk cId="0" sldId="332"/>
        </pc:sldMkLst>
      </pc:sldChg>
      <pc:sldChg chg="del">
        <pc:chgData name="Arad Nasre azadani" userId="6b4b8535-33de-4bbc-b8cd-5d3ca5b3c67c" providerId="ADAL" clId="{258C2FD5-473D-5C1E-A43E-E74344F11420}" dt="2025-11-02T01:25:55.614" v="31" actId="2696"/>
        <pc:sldMkLst>
          <pc:docMk/>
          <pc:sldMk cId="0" sldId="333"/>
        </pc:sldMkLst>
      </pc:sldChg>
      <pc:sldChg chg="del">
        <pc:chgData name="Arad Nasre azadani" userId="6b4b8535-33de-4bbc-b8cd-5d3ca5b3c67c" providerId="ADAL" clId="{258C2FD5-473D-5C1E-A43E-E74344F11420}" dt="2025-11-02T01:25:55.701" v="32" actId="2696"/>
        <pc:sldMkLst>
          <pc:docMk/>
          <pc:sldMk cId="0" sldId="334"/>
        </pc:sldMkLst>
      </pc:sldChg>
      <pc:sldChg chg="del">
        <pc:chgData name="Arad Nasre azadani" userId="6b4b8535-33de-4bbc-b8cd-5d3ca5b3c67c" providerId="ADAL" clId="{258C2FD5-473D-5C1E-A43E-E74344F11420}" dt="2025-11-02T01:25:55.779" v="33" actId="2696"/>
        <pc:sldMkLst>
          <pc:docMk/>
          <pc:sldMk cId="0" sldId="335"/>
        </pc:sldMkLst>
      </pc:sldChg>
      <pc:sldChg chg="del">
        <pc:chgData name="Arad Nasre azadani" userId="6b4b8535-33de-4bbc-b8cd-5d3ca5b3c67c" providerId="ADAL" clId="{258C2FD5-473D-5C1E-A43E-E74344F11420}" dt="2025-11-02T01:25:55.864" v="34" actId="2696"/>
        <pc:sldMkLst>
          <pc:docMk/>
          <pc:sldMk cId="0" sldId="336"/>
        </pc:sldMkLst>
      </pc:sldChg>
      <pc:sldChg chg="del">
        <pc:chgData name="Arad Nasre azadani" userId="6b4b8535-33de-4bbc-b8cd-5d3ca5b3c67c" providerId="ADAL" clId="{258C2FD5-473D-5C1E-A43E-E74344F11420}" dt="2025-11-02T01:25:55.948" v="35" actId="2696"/>
        <pc:sldMkLst>
          <pc:docMk/>
          <pc:sldMk cId="0" sldId="337"/>
        </pc:sldMkLst>
      </pc:sldChg>
      <pc:sldChg chg="del">
        <pc:chgData name="Arad Nasre azadani" userId="6b4b8535-33de-4bbc-b8cd-5d3ca5b3c67c" providerId="ADAL" clId="{258C2FD5-473D-5C1E-A43E-E74344F11420}" dt="2025-11-02T01:25:56.039" v="36" actId="2696"/>
        <pc:sldMkLst>
          <pc:docMk/>
          <pc:sldMk cId="0" sldId="338"/>
        </pc:sldMkLst>
      </pc:sldChg>
      <pc:sldChg chg="del">
        <pc:chgData name="Arad Nasre azadani" userId="6b4b8535-33de-4bbc-b8cd-5d3ca5b3c67c" providerId="ADAL" clId="{258C2FD5-473D-5C1E-A43E-E74344F11420}" dt="2025-11-02T01:25:56.115" v="37" actId="2696"/>
        <pc:sldMkLst>
          <pc:docMk/>
          <pc:sldMk cId="0" sldId="339"/>
        </pc:sldMkLst>
      </pc:sldChg>
      <pc:sldChg chg="del">
        <pc:chgData name="Arad Nasre azadani" userId="6b4b8535-33de-4bbc-b8cd-5d3ca5b3c67c" providerId="ADAL" clId="{258C2FD5-473D-5C1E-A43E-E74344F11420}" dt="2025-11-02T01:25:56.199" v="38" actId="2696"/>
        <pc:sldMkLst>
          <pc:docMk/>
          <pc:sldMk cId="0" sldId="340"/>
        </pc:sldMkLst>
      </pc:sldChg>
      <pc:sldChg chg="del">
        <pc:chgData name="Arad Nasre azadani" userId="6b4b8535-33de-4bbc-b8cd-5d3ca5b3c67c" providerId="ADAL" clId="{258C2FD5-473D-5C1E-A43E-E74344F11420}" dt="2025-11-02T01:25:56.284" v="39" actId="2696"/>
        <pc:sldMkLst>
          <pc:docMk/>
          <pc:sldMk cId="0" sldId="341"/>
        </pc:sldMkLst>
      </pc:sldChg>
      <pc:sldChg chg="del">
        <pc:chgData name="Arad Nasre azadani" userId="6b4b8535-33de-4bbc-b8cd-5d3ca5b3c67c" providerId="ADAL" clId="{258C2FD5-473D-5C1E-A43E-E74344F11420}" dt="2025-11-02T01:25:56.361" v="40" actId="2696"/>
        <pc:sldMkLst>
          <pc:docMk/>
          <pc:sldMk cId="0" sldId="342"/>
        </pc:sldMkLst>
      </pc:sldChg>
      <pc:sldChg chg="del">
        <pc:chgData name="Arad Nasre azadani" userId="6b4b8535-33de-4bbc-b8cd-5d3ca5b3c67c" providerId="ADAL" clId="{258C2FD5-473D-5C1E-A43E-E74344F11420}" dt="2025-11-02T01:25:56.448" v="41" actId="2696"/>
        <pc:sldMkLst>
          <pc:docMk/>
          <pc:sldMk cId="0" sldId="343"/>
        </pc:sldMkLst>
      </pc:sldChg>
      <pc:sldChg chg="del">
        <pc:chgData name="Arad Nasre azadani" userId="6b4b8535-33de-4bbc-b8cd-5d3ca5b3c67c" providerId="ADAL" clId="{258C2FD5-473D-5C1E-A43E-E74344F11420}" dt="2025-11-02T01:25:57.080" v="42" actId="2696"/>
        <pc:sldMkLst>
          <pc:docMk/>
          <pc:sldMk cId="0" sldId="344"/>
        </pc:sldMkLst>
      </pc:sldChg>
      <pc:sldChg chg="del">
        <pc:chgData name="Arad Nasre azadani" userId="6b4b8535-33de-4bbc-b8cd-5d3ca5b3c67c" providerId="ADAL" clId="{258C2FD5-473D-5C1E-A43E-E74344F11420}" dt="2025-11-02T01:25:57.531" v="43" actId="2696"/>
        <pc:sldMkLst>
          <pc:docMk/>
          <pc:sldMk cId="0" sldId="345"/>
        </pc:sldMkLst>
      </pc:sldChg>
      <pc:sldChg chg="del">
        <pc:chgData name="Arad Nasre azadani" userId="6b4b8535-33de-4bbc-b8cd-5d3ca5b3c67c" providerId="ADAL" clId="{258C2FD5-473D-5C1E-A43E-E74344F11420}" dt="2025-11-02T01:25:58.820" v="44" actId="2696"/>
        <pc:sldMkLst>
          <pc:docMk/>
          <pc:sldMk cId="0" sldId="346"/>
        </pc:sldMkLst>
      </pc:sldChg>
      <pc:sldChg chg="del">
        <pc:chgData name="Arad Nasre azadani" userId="6b4b8535-33de-4bbc-b8cd-5d3ca5b3c67c" providerId="ADAL" clId="{258C2FD5-473D-5C1E-A43E-E74344F11420}" dt="2025-11-02T01:25:59.837" v="45" actId="2696"/>
        <pc:sldMkLst>
          <pc:docMk/>
          <pc:sldMk cId="0" sldId="3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f42b6de5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f42b6de5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9f66b7632c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9f66b7632c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9f66b7632c_5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9f66b7632c_5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9f66b7632c_5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9f66b7632c_5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9f66b7632c_5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9f66b7632c_5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9f66b7632c_5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9f66b7632c_5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9f66b7632c_5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9f66b7632c_5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9f66b7632c_5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9f66b7632c_5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9f66b7632c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9f66b7632c_5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9f66b7632c_5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9f66b7632c_5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9f66b7632c_5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9f66b7632c_5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9f66b7632c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9f66b7632c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9f66b7632c_5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9f66b7632c_5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9f66b7632c_5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9f66b7632c_5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9f66b7632c_5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9f66b7632c_5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9f66b7632c_5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9f66b7632c_5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9f66b7632c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9f66b7632c_5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9f66b7632c_5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9f66b7632c_5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9f66b7632c_5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9f66b7632c_5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9f66b7632c_5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9f66b7632c_5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9f66b7632c_5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9f66b7632c_5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9f66b7632c_5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9f66b7632c_5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9f66b7632c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9f66b7632c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9f66b7632c_5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9f66b7632c_5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9f66b7632c_5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9f66b7632c_5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9f66b7632c_5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9f66b7632c_5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9f66b7632c_5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9f66b7632c_5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9f66b7632c_5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9f66b7632c_5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9f66b7632c_5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9f66b7632c_5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9f66b7632c_5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9f66b7632c_5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9f66b7632c_5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9f66b7632c_5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9f66b7632c_5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9f66b7632c_5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9f66b7632c_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9f66b7632c_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9f66b7632c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9f66b7632c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9f66b7632c_5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9f66b7632c_5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9f66b7632c_5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9f66b7632c_5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9f66b7632c_5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9f66b7632c_5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9f66b7632c_5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9f66b7632c_5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9f66b7632c_5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9f66b7632c_5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9f66b7632c_5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9f66b7632c_5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9f66b7632c_5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9f66b7632c_5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9f66b7632c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9f66b7632c_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f66b7632c_5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9f66b7632c_5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9f66b7632c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9f66b7632c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9f66b7632c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9f66b7632c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9f66b7632c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9f66b7632c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blank">
  <p:cSld name="BLANK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t="53791" r="49302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avLst/>
            <a:gdLst/>
            <a:ahLst/>
            <a:cxnLst/>
            <a:rect l="l" t="t" r="r" b="b"/>
            <a:pathLst>
              <a:path w="33488" h="19489" extrusionOk="0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l="18883" b="67899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avLst/>
            <a:gdLst/>
            <a:ahLst/>
            <a:cxnLst/>
            <a:rect l="l" t="t" r="r" b="b"/>
            <a:pathLst>
              <a:path w="146819" h="160734" extrusionOk="0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l="55738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">
  <p:cSld name="CUSTOM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1">
  <p:cSld name="BLANK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BLANK_1_1_1_1_2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>
            <a:spLocks noGrp="1"/>
          </p:cNvSpPr>
          <p:nvPr>
            <p:ph type="pic" idx="2"/>
          </p:nvPr>
        </p:nvSpPr>
        <p:spPr>
          <a:xfrm>
            <a:off x="1208525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9" name="Google Shape;79;p17"/>
          <p:cNvSpPr>
            <a:spLocks noGrp="1"/>
          </p:cNvSpPr>
          <p:nvPr>
            <p:ph type="pic" idx="3"/>
          </p:nvPr>
        </p:nvSpPr>
        <p:spPr>
          <a:xfrm>
            <a:off x="3079163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" name="Google Shape;80;p17"/>
          <p:cNvSpPr>
            <a:spLocks noGrp="1"/>
          </p:cNvSpPr>
          <p:nvPr>
            <p:ph type="pic" idx="4"/>
          </p:nvPr>
        </p:nvSpPr>
        <p:spPr>
          <a:xfrm>
            <a:off x="4949788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1" name="Google Shape;81;p17"/>
          <p:cNvSpPr>
            <a:spLocks noGrp="1"/>
          </p:cNvSpPr>
          <p:nvPr>
            <p:ph type="pic" idx="5"/>
          </p:nvPr>
        </p:nvSpPr>
        <p:spPr>
          <a:xfrm>
            <a:off x="6820413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6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7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8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9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3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4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5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>
            <a:spLocks noGrp="1"/>
          </p:cNvSpPr>
          <p:nvPr>
            <p:ph type="pic" idx="16"/>
          </p:nvPr>
        </p:nvSpPr>
        <p:spPr>
          <a:xfrm>
            <a:off x="3079163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1" name="Google Shape;91;p17"/>
          <p:cNvSpPr>
            <a:spLocks noGrp="1"/>
          </p:cNvSpPr>
          <p:nvPr>
            <p:ph type="pic" idx="17"/>
          </p:nvPr>
        </p:nvSpPr>
        <p:spPr>
          <a:xfrm>
            <a:off x="4949788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2" name="Google Shape;92;p17"/>
          <p:cNvSpPr>
            <a:spLocks noGrp="1"/>
          </p:cNvSpPr>
          <p:nvPr>
            <p:ph type="pic" idx="18"/>
          </p:nvPr>
        </p:nvSpPr>
        <p:spPr>
          <a:xfrm>
            <a:off x="6820413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>
            <a:spLocks noGrp="1"/>
          </p:cNvSpPr>
          <p:nvPr>
            <p:ph type="subTitle" idx="19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>
            <a:spLocks noGrp="1"/>
          </p:cNvSpPr>
          <p:nvPr>
            <p:ph type="pic" idx="20"/>
          </p:nvPr>
        </p:nvSpPr>
        <p:spPr>
          <a:xfrm>
            <a:off x="1208550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>
            <a:spLocks noGrp="1"/>
          </p:cNvSpPr>
          <p:nvPr>
            <p:ph type="subTitle" idx="21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22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23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4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25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26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27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- Alt 1">
  <p:cSld name="BLANK_1_1_1_1_2_3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>
            <a:spLocks noGrp="1"/>
          </p:cNvSpPr>
          <p:nvPr>
            <p:ph type="pic" idx="3"/>
          </p:nvPr>
        </p:nvSpPr>
        <p:spPr>
          <a:xfrm>
            <a:off x="988450" y="2967538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>
            <a:spLocks noGrp="1"/>
          </p:cNvSpPr>
          <p:nvPr>
            <p:ph type="subTitle" idx="4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5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6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>
            <a:spLocks noGrp="1"/>
          </p:cNvSpPr>
          <p:nvPr>
            <p:ph type="pic" idx="7"/>
          </p:nvPr>
        </p:nvSpPr>
        <p:spPr>
          <a:xfrm>
            <a:off x="4685500" y="1169975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>
            <a:spLocks noGrp="1"/>
          </p:cNvSpPr>
          <p:nvPr>
            <p:ph type="subTitle" idx="8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9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>
            <a:spLocks noGrp="1"/>
          </p:cNvSpPr>
          <p:nvPr>
            <p:ph type="pic" idx="13"/>
          </p:nvPr>
        </p:nvSpPr>
        <p:spPr>
          <a:xfrm>
            <a:off x="4685500" y="2967538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>
            <a:spLocks noGrp="1"/>
          </p:cNvSpPr>
          <p:nvPr>
            <p:ph type="subTitle" idx="14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5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6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>
            <a:spLocks noGrp="1"/>
          </p:cNvSpPr>
          <p:nvPr>
            <p:ph type="pic" idx="17"/>
          </p:nvPr>
        </p:nvSpPr>
        <p:spPr>
          <a:xfrm>
            <a:off x="988450" y="1169975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>
            <a:spLocks noGrp="1"/>
          </p:cNvSpPr>
          <p:nvPr>
            <p:ph type="subTitle" idx="18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9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4">
  <p:cSld name="BLANK_1_1_1_1_2_2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avLst/>
            <a:gdLst/>
            <a:ahLst/>
            <a:cxnLst/>
            <a:rect l="l" t="t" r="r" b="b"/>
            <a:pathLst>
              <a:path w="65894" h="56257" extrusionOk="0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7">
  <p:cSld name="BLANK_1_1_1_1_2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statement">
  <p:cSld name="BLANK_1_1_1_1_1_2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BLANK_1_1_1_1_1_1">
    <p:bg>
      <p:bgPr>
        <a:solidFill>
          <a:schemeClr val="accen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t="51307" r="54483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avLst/>
            <a:gdLst/>
            <a:ahLst/>
            <a:cxnLst/>
            <a:rect l="l" t="t" r="r" b="b"/>
            <a:pathLst>
              <a:path w="75605" h="58267" extrusionOk="0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avLst/>
            <a:gdLst/>
            <a:ahLst/>
            <a:cxnLst/>
            <a:rect l="l" t="t" r="r" b="b"/>
            <a:pathLst>
              <a:path w="73112" h="45356" extrusionOk="0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2">
  <p:cSld name="BLANK_1_1_1_1_1_1_1_1_1_1_1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1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2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3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4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5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6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l="57200" b="4752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9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3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4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5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16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7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8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19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20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1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2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1">
  <p:cSld name="BLANK_1_1_1_1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rot="-5400000" flipH="1">
            <a:off x="5143020" y="1161600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avLst/>
            <a:gdLst/>
            <a:ahLst/>
            <a:cxnLst/>
            <a:rect l="l" t="t" r="r" b="b"/>
            <a:pathLst>
              <a:path w="124161" h="160734" extrusionOk="0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avLst/>
            <a:gdLst/>
            <a:ahLst/>
            <a:cxnLst/>
            <a:rect l="l" t="t" r="r" b="b"/>
            <a:pathLst>
              <a:path w="43049" h="75680" extrusionOk="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2">
  <p:cSld name="BLANK_1_1_1_1_1_1_1_1_1_1_1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l="149" b="34691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avLst/>
            <a:gdLst/>
            <a:ahLst/>
            <a:cxnLst/>
            <a:rect l="l" t="t" r="r" b="b"/>
            <a:pathLst>
              <a:path w="140792" h="103287" extrusionOk="0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avLst/>
            <a:gdLst/>
            <a:ahLst/>
            <a:cxnLst/>
            <a:rect l="l" t="t" r="r" b="b"/>
            <a:pathLst>
              <a:path w="57448" h="47179" extrusionOk="0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3">
  <p:cSld name="BLANK_1_1_1_1_1_1_1_1_1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r="37756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avLst/>
            <a:gdLst/>
            <a:ahLst/>
            <a:cxnLst/>
            <a:rect l="l" t="t" r="r" b="b"/>
            <a:pathLst>
              <a:path w="136811" h="146112" extrusionOk="0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>
            <a:spLocks noGrp="1"/>
          </p:cNvSpPr>
          <p:nvPr>
            <p:ph type="pic" idx="2"/>
          </p:nvPr>
        </p:nvSpPr>
        <p:spPr>
          <a:xfrm>
            <a:off x="3138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avLst/>
            <a:gdLst/>
            <a:ahLst/>
            <a:cxnLst/>
            <a:rect l="l" t="t" r="r" b="b"/>
            <a:pathLst>
              <a:path w="59978" h="34863" extrusionOk="0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4">
  <p:cSld name="BLANK_1_1_1_1_1_1_1_1_1_1_1_1_2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avLst/>
            <a:gdLst/>
            <a:ahLst/>
            <a:cxnLst/>
            <a:rect l="l" t="t" r="r" b="b"/>
            <a:pathLst>
              <a:path w="121072" h="76200" extrusionOk="0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27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avLst/>
            <a:gdLst/>
            <a:ahLst/>
            <a:cxnLst/>
            <a:rect l="l" t="t" r="r" b="b"/>
            <a:pathLst>
              <a:path w="80517" h="40705" extrusionOk="0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1">
  <p:cSld name="BLANK_1_1_1_1_1_1_1_1_1_1_1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subTitle" idx="1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2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3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body" idx="4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body" idx="5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body" idx="6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7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2">
  <p:cSld name="BLANK_1_1_1_1_2_1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l="533" t="71891" r="13407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>
            <a:spLocks noGrp="1"/>
          </p:cNvSpPr>
          <p:nvPr>
            <p:ph type="body" idx="1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2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3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 idx="4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32" name="Google Shape;232;p29"/>
          <p:cNvSpPr>
            <a:spLocks noGrp="1"/>
          </p:cNvSpPr>
          <p:nvPr>
            <p:ph type="pic" idx="5"/>
          </p:nvPr>
        </p:nvSpPr>
        <p:spPr>
          <a:xfrm>
            <a:off x="309350" y="1425725"/>
            <a:ext cx="1409700" cy="140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t="49683" r="49117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avLst/>
            <a:gdLst/>
            <a:ahLst/>
            <a:cxnLst/>
            <a:rect l="l" t="t" r="r" b="b"/>
            <a:pathLst>
              <a:path w="65894" h="56257" extrusionOk="0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7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3">
  <p:cSld name="BLANK_1_1_1_1_1_1_1_1_1_1_1_1_1_1_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2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3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4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5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6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7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8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9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3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marL="914400" lvl="1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marL="1371600" lvl="2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marL="1828800" lvl="3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marL="2286000" lvl="4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marL="2743200" lvl="5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marL="3200400" lvl="6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marL="3657600" lvl="7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marL="4114800" lvl="8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4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5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body" idx="16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17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18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19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20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21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22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title" idx="23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24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25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26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27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">
  <p:cSld name="BLANK_1_1_1_1_2_1_2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body" idx="2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title" idx="3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body" idx="4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74" name="Google Shape;274;p31"/>
          <p:cNvSpPr>
            <a:spLocks noGrp="1"/>
          </p:cNvSpPr>
          <p:nvPr>
            <p:ph type="pic" idx="5"/>
          </p:nvPr>
        </p:nvSpPr>
        <p:spPr>
          <a:xfrm>
            <a:off x="309350" y="952800"/>
            <a:ext cx="2754000" cy="163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>
            <a:spLocks noGrp="1"/>
          </p:cNvSpPr>
          <p:nvPr>
            <p:ph type="title" idx="6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title" idx="7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8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>
            <a:spLocks noGrp="1"/>
          </p:cNvSpPr>
          <p:nvPr>
            <p:ph type="title" idx="9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1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 - Alt 1">
  <p:cSld name="BLANK_1_1_1_1_2_1_2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2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title" idx="3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title" idx="4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8" name="Google Shape;288;p32"/>
          <p:cNvSpPr txBox="1">
            <a:spLocks noGrp="1"/>
          </p:cNvSpPr>
          <p:nvPr>
            <p:ph type="title" idx="5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title" idx="6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>
            <a:spLocks noGrp="1"/>
          </p:cNvSpPr>
          <p:nvPr>
            <p:ph type="title" idx="7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title" idx="8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 idx="9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title" idx="13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title" idx="14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title" idx="15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16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title" idx="17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 idx="18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title" idx="19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title" idx="20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 idx="21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title" idx="22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title" idx="23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title" idx="24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title" idx="25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title" idx="26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title" idx="27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BLANK_1_1_1_1_1_1_1_1_1_1_1_1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subTitle" idx="1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2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3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subTitle" idx="4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>
            <a:spLocks noGrp="1"/>
          </p:cNvSpPr>
          <p:nvPr>
            <p:ph type="body" idx="5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body" idx="6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body" idx="7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8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>
            <a:spLocks noGrp="1"/>
          </p:cNvSpPr>
          <p:nvPr>
            <p:ph type="subTitle" idx="9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">
  <p:cSld name="BLANK_1_1_1_1_1_1_1_1_1_1_1_1_1_1_1_3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27" name="Google Shape;327;p34"/>
          <p:cNvSpPr txBox="1">
            <a:spLocks noGrp="1"/>
          </p:cNvSpPr>
          <p:nvPr>
            <p:ph type="title" idx="3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4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5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title" idx="6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7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8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title" idx="9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13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4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title" idx="15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big ideas">
  <p:cSld name="BLANK_1_1_1_1_1_1_1_1_1_1_1_1_1_1_1_2"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subTitle" idx="1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1" name="Google Shape;341;p35"/>
          <p:cNvSpPr txBox="1">
            <a:spLocks noGrp="1"/>
          </p:cNvSpPr>
          <p:nvPr>
            <p:ph type="subTitle" idx="2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3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subTitle" idx="4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subTitle" idx="5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t="70459" r="33897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>
            <a:spLocks noGrp="1"/>
          </p:cNvSpPr>
          <p:nvPr>
            <p:ph type="body" idx="6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body" idx="7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48" name="Google Shape;348;p35"/>
          <p:cNvSpPr txBox="1">
            <a:spLocks noGrp="1"/>
          </p:cNvSpPr>
          <p:nvPr>
            <p:ph type="body" idx="8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body" idx="9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body" idx="13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14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steps">
  <p:cSld name="BLANK_1_1_1_1_1_1_1_1_1_1_1_1_1_1_1_1_1_1_1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l="7338" b="46245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>
            <a:spLocks noGrp="1"/>
          </p:cNvSpPr>
          <p:nvPr>
            <p:ph type="body" idx="1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2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62" name="Google Shape;362;p36"/>
          <p:cNvSpPr txBox="1">
            <a:spLocks noGrp="1"/>
          </p:cNvSpPr>
          <p:nvPr>
            <p:ph type="body" idx="3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subTitle" idx="4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BLANK_1_1_1_1_1_1_2">
    <p:bg>
      <p:bgPr>
        <a:solidFill>
          <a:schemeClr val="accent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t="51307" r="54483"/>
          <a:stretch/>
        </p:blipFill>
        <p:spPr>
          <a:xfrm rot="10800000" flipH="1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1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avLst/>
            <a:gdLst/>
            <a:ahLst/>
            <a:cxnLst/>
            <a:rect l="l" t="t" r="r" b="b"/>
            <a:pathLst>
              <a:path w="43049" h="75680" extrusionOk="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>
            <a:spLocks noGrp="1"/>
          </p:cNvSpPr>
          <p:nvPr>
            <p:ph type="body" idx="2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37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47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9" name="Google Shape;399;p47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0" name="Google Shape;400;p47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1" name="Google Shape;401;p47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3" name="Google Shape;403;p47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8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410" name="Google Shape;410;p49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49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49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3" name="Google Shape;413;p49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50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7" name="Google Shape;417;p50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418" name="Google Shape;418;p50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50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51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5" name="Google Shape;425;p51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51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7" name="Google Shape;427;p51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428" name="Google Shape;428;p51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9" name="Google Shape;429;p51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0" name="Google Shape;430;p51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1" name="Google Shape;431;p51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4" name="Google Shape;434;p52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7" name="Google Shape;437;p53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0" name="Google Shape;44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1" name="Google Shape;441;p53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2" name="Google Shape;442;p53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5" name="Google Shape;445;p54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8" name="Google Shape;448;p54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0" name="Google Shape;45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1" name="Google Shape;451;p54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2" name="Google Shape;452;p54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3" name="Google Shape;453;p54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4" name="Google Shape;464;p56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/>
          <p:nvPr/>
        </p:nvSpPr>
        <p:spPr>
          <a:xfrm rot="-395291">
            <a:off x="3098076" y="2431196"/>
            <a:ext cx="3041752" cy="281119"/>
          </a:xfrm>
          <a:custGeom>
            <a:avLst/>
            <a:gdLst/>
            <a:ahLst/>
            <a:cxnLst/>
            <a:rect l="l" t="t" r="r" b="b"/>
            <a:pathLst>
              <a:path w="182716" h="17616" extrusionOk="0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2" name="Google Shape;472;p57"/>
          <p:cNvSpPr/>
          <p:nvPr/>
        </p:nvSpPr>
        <p:spPr>
          <a:xfrm rot="-509448">
            <a:off x="4264121" y="2554262"/>
            <a:ext cx="1877891" cy="123212"/>
          </a:xfrm>
          <a:custGeom>
            <a:avLst/>
            <a:gdLst/>
            <a:ahLst/>
            <a:cxnLst/>
            <a:rect l="l" t="t" r="r" b="b"/>
            <a:pathLst>
              <a:path w="182716" h="17616" extrusionOk="0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3" name="Google Shape;473;p57"/>
          <p:cNvSpPr txBox="1"/>
          <p:nvPr/>
        </p:nvSpPr>
        <p:spPr>
          <a:xfrm>
            <a:off x="2170575" y="2888475"/>
            <a:ext cx="4729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By: Stack UnderFlow</a:t>
            </a:r>
            <a:endParaRPr sz="17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4" name="Google Shape;474;p57"/>
          <p:cNvSpPr txBox="1"/>
          <p:nvPr/>
        </p:nvSpPr>
        <p:spPr>
          <a:xfrm>
            <a:off x="2355450" y="3644983"/>
            <a:ext cx="45270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Intro to Software Engineering Section 01</a:t>
            </a:r>
            <a:endParaRPr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75" name="Google Shape;475;p57"/>
          <p:cNvSpPr txBox="1"/>
          <p:nvPr/>
        </p:nvSpPr>
        <p:spPr>
          <a:xfrm>
            <a:off x="1413750" y="3337807"/>
            <a:ext cx="6410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Arad Nasre Azadani, Jake Cashion, Khason Murphys, Amaya Cruz</a:t>
            </a:r>
            <a:endParaRPr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76" name="Google Shape;476;p57"/>
          <p:cNvSpPr txBox="1">
            <a:spLocks noGrp="1"/>
          </p:cNvSpPr>
          <p:nvPr>
            <p:ph type="title"/>
          </p:nvPr>
        </p:nvSpPr>
        <p:spPr>
          <a:xfrm>
            <a:off x="1230150" y="692442"/>
            <a:ext cx="6683700" cy="14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3F3F3"/>
                </a:solidFill>
              </a:rPr>
              <a:t>MOM and POP’s Pizzaria’s Pizza System</a:t>
            </a:r>
            <a:endParaRPr sz="43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3F3F3"/>
                </a:solidFill>
              </a:rPr>
              <a:t>Sprint 1</a:t>
            </a:r>
            <a:endParaRPr sz="43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1"/>
          <p:cNvSpPr txBox="1"/>
          <p:nvPr/>
        </p:nvSpPr>
        <p:spPr>
          <a:xfrm>
            <a:off x="211150" y="185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Menupage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64" name="Google Shape;564;p71" title="80BA9712-A012-4FC2-954E-179E6CC05861_1_201_a.jpeg"/>
          <p:cNvPicPr preferRelativeResize="0"/>
          <p:nvPr/>
        </p:nvPicPr>
        <p:blipFill rotWithShape="1">
          <a:blip r:embed="rId3">
            <a:alphaModFix/>
          </a:blip>
          <a:srcRect l="1846" t="2665" r="2487" b="3490"/>
          <a:stretch/>
        </p:blipFill>
        <p:spPr>
          <a:xfrm>
            <a:off x="1079650" y="971250"/>
            <a:ext cx="6984699" cy="38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/>
          <p:nvPr/>
        </p:nvSpPr>
        <p:spPr>
          <a:xfrm>
            <a:off x="228600" y="65475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70" name="Google Shape;5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25" y="691675"/>
            <a:ext cx="7530250" cy="41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3"/>
          <p:cNvSpPr txBox="1"/>
          <p:nvPr/>
        </p:nvSpPr>
        <p:spPr>
          <a:xfrm>
            <a:off x="196100" y="80525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76" name="Google Shape;5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350" y="734800"/>
            <a:ext cx="7564136" cy="41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4"/>
          <p:cNvSpPr txBox="1"/>
          <p:nvPr/>
        </p:nvSpPr>
        <p:spPr>
          <a:xfrm>
            <a:off x="196100" y="80525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82" name="Google Shape;5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25" y="661625"/>
            <a:ext cx="7737348" cy="4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145975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00" y="678075"/>
            <a:ext cx="7797204" cy="4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6"/>
          <p:cNvSpPr txBox="1"/>
          <p:nvPr/>
        </p:nvSpPr>
        <p:spPr>
          <a:xfrm>
            <a:off x="186075" y="30375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94" name="Google Shape;5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75" y="651600"/>
            <a:ext cx="7769100" cy="4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7"/>
          <p:cNvSpPr txBox="1"/>
          <p:nvPr/>
        </p:nvSpPr>
        <p:spPr>
          <a:xfrm>
            <a:off x="228600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00" name="Google Shape;6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25" y="629525"/>
            <a:ext cx="7764838" cy="420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8"/>
          <p:cNvSpPr txBox="1"/>
          <p:nvPr/>
        </p:nvSpPr>
        <p:spPr>
          <a:xfrm>
            <a:off x="201125" y="354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25" y="661600"/>
            <a:ext cx="7749669" cy="4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9"/>
          <p:cNvSpPr txBox="1"/>
          <p:nvPr/>
        </p:nvSpPr>
        <p:spPr>
          <a:xfrm>
            <a:off x="191100" y="-459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12" name="Google Shape;61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25" y="616475"/>
            <a:ext cx="7776751" cy="4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0"/>
          <p:cNvSpPr txBox="1"/>
          <p:nvPr/>
        </p:nvSpPr>
        <p:spPr>
          <a:xfrm>
            <a:off x="196100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18" name="Google Shape;61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50" y="631550"/>
            <a:ext cx="7755600" cy="4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"/>
          <p:cNvSpPr txBox="1"/>
          <p:nvPr/>
        </p:nvSpPr>
        <p:spPr>
          <a:xfrm>
            <a:off x="211150" y="185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Homepage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16" name="Google Shape;516;p63" title="Screenshot 2025-11-01 at 8.22.5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38" y="859675"/>
            <a:ext cx="7576430" cy="41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1"/>
          <p:cNvSpPr txBox="1"/>
          <p:nvPr/>
        </p:nvSpPr>
        <p:spPr>
          <a:xfrm>
            <a:off x="176050" y="-459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24" name="Google Shape;62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75" y="539300"/>
            <a:ext cx="7731994" cy="420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/>
          <p:nvPr/>
        </p:nvSpPr>
        <p:spPr>
          <a:xfrm>
            <a:off x="196100" y="-459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30" name="Google Shape;63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50" y="614500"/>
            <a:ext cx="7741498" cy="4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3"/>
          <p:cNvSpPr txBox="1"/>
          <p:nvPr/>
        </p:nvSpPr>
        <p:spPr>
          <a:xfrm>
            <a:off x="171050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36" name="Google Shape;6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25" y="703150"/>
            <a:ext cx="7728553" cy="4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4"/>
          <p:cNvSpPr txBox="1"/>
          <p:nvPr/>
        </p:nvSpPr>
        <p:spPr>
          <a:xfrm>
            <a:off x="176050" y="-459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42" name="Google Shape;6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88" y="581075"/>
            <a:ext cx="7916119" cy="4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5"/>
          <p:cNvSpPr txBox="1"/>
          <p:nvPr/>
        </p:nvSpPr>
        <p:spPr>
          <a:xfrm>
            <a:off x="166050" y="-459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48" name="Google Shape;64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00" y="535200"/>
            <a:ext cx="7982434" cy="43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6"/>
          <p:cNvSpPr txBox="1"/>
          <p:nvPr/>
        </p:nvSpPr>
        <p:spPr>
          <a:xfrm>
            <a:off x="151000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54" name="Google Shape;65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13" y="596125"/>
            <a:ext cx="7899063" cy="4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7"/>
          <p:cNvSpPr txBox="1"/>
          <p:nvPr/>
        </p:nvSpPr>
        <p:spPr>
          <a:xfrm>
            <a:off x="145975" y="-459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Sign Up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60" name="Google Shape;6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13" y="549000"/>
            <a:ext cx="7874867" cy="4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8"/>
          <p:cNvSpPr txBox="1"/>
          <p:nvPr/>
        </p:nvSpPr>
        <p:spPr>
          <a:xfrm>
            <a:off x="151000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Sign Up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66" name="Google Shape;6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50" y="596125"/>
            <a:ext cx="7891000" cy="4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9"/>
          <p:cNvSpPr txBox="1"/>
          <p:nvPr/>
        </p:nvSpPr>
        <p:spPr>
          <a:xfrm>
            <a:off x="151000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Sign Up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72" name="Google Shape;67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75" y="622625"/>
            <a:ext cx="7920766" cy="428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0"/>
          <p:cNvSpPr txBox="1"/>
          <p:nvPr/>
        </p:nvSpPr>
        <p:spPr>
          <a:xfrm>
            <a:off x="151000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Sign Up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78" name="Google Shape;67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50" y="622625"/>
            <a:ext cx="7853103" cy="428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/>
          <p:nvPr/>
        </p:nvSpPr>
        <p:spPr>
          <a:xfrm>
            <a:off x="211150" y="185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Menupage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22" name="Google Shape;522;p64" title="56EA91A1-D357-402E-BC91-01ED4CF4EC5A_1_201_a.jpeg"/>
          <p:cNvPicPr preferRelativeResize="0"/>
          <p:nvPr/>
        </p:nvPicPr>
        <p:blipFill rotWithShape="1">
          <a:blip r:embed="rId3">
            <a:alphaModFix/>
          </a:blip>
          <a:srcRect l="1846" t="3906" r="1981" b="2871"/>
          <a:stretch/>
        </p:blipFill>
        <p:spPr>
          <a:xfrm>
            <a:off x="1062763" y="945925"/>
            <a:ext cx="7018474" cy="38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1"/>
          <p:cNvSpPr txBox="1"/>
          <p:nvPr/>
        </p:nvSpPr>
        <p:spPr>
          <a:xfrm>
            <a:off x="151000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Sign Up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84" name="Google Shape;68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88" y="622625"/>
            <a:ext cx="7876727" cy="428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2"/>
          <p:cNvSpPr txBox="1"/>
          <p:nvPr/>
        </p:nvSpPr>
        <p:spPr>
          <a:xfrm>
            <a:off x="151000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Sign Up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90" name="Google Shape;69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13" y="622625"/>
            <a:ext cx="7903276" cy="4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3"/>
          <p:cNvSpPr txBox="1"/>
          <p:nvPr/>
        </p:nvSpPr>
        <p:spPr>
          <a:xfrm>
            <a:off x="151000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Sign Up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96" name="Google Shape;69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00" y="582500"/>
            <a:ext cx="7859727" cy="428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4"/>
          <p:cNvSpPr txBox="1"/>
          <p:nvPr/>
        </p:nvSpPr>
        <p:spPr>
          <a:xfrm>
            <a:off x="151000" y="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Sign Up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02" name="Google Shape;7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13" y="601825"/>
            <a:ext cx="7908068" cy="4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5"/>
          <p:cNvSpPr txBox="1"/>
          <p:nvPr/>
        </p:nvSpPr>
        <p:spPr>
          <a:xfrm>
            <a:off x="120175" y="-91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Sign Up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08" name="Google Shape;7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00" y="549000"/>
            <a:ext cx="7843700" cy="4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6"/>
          <p:cNvSpPr txBox="1"/>
          <p:nvPr/>
        </p:nvSpPr>
        <p:spPr>
          <a:xfrm>
            <a:off x="168625" y="-459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Sign Up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14" name="Google Shape;71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00" y="622625"/>
            <a:ext cx="7810096" cy="4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7"/>
          <p:cNvSpPr txBox="1"/>
          <p:nvPr/>
        </p:nvSpPr>
        <p:spPr>
          <a:xfrm>
            <a:off x="211150" y="185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</a:rPr>
              <a:t>Employee Dashboard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20" name="Google Shape;720;p97" title="Screenshot 2025-11-01 at 8.34.27 PM.png"/>
          <p:cNvPicPr preferRelativeResize="0"/>
          <p:nvPr/>
        </p:nvPicPr>
        <p:blipFill rotWithShape="1">
          <a:blip r:embed="rId3">
            <a:alphaModFix/>
          </a:blip>
          <a:srcRect t="1250" b="-1249"/>
          <a:stretch/>
        </p:blipFill>
        <p:spPr>
          <a:xfrm>
            <a:off x="629975" y="808425"/>
            <a:ext cx="7508095" cy="41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8"/>
          <p:cNvSpPr txBox="1"/>
          <p:nvPr/>
        </p:nvSpPr>
        <p:spPr>
          <a:xfrm>
            <a:off x="211150" y="185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</a:rPr>
              <a:t>Employee Dashboard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26" name="Google Shape;726;p98" title="Screenshot 2025-11-01 at 8.36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38" y="734800"/>
            <a:ext cx="7509431" cy="41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Employee Dashboard</a:t>
            </a:r>
            <a:endParaRPr/>
          </a:p>
        </p:txBody>
      </p:sp>
      <p:sp>
        <p:nvSpPr>
          <p:cNvPr id="732" name="Google Shape;732;p99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99" title="Screenshot 2025-11-01 at 8.37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50" y="632875"/>
            <a:ext cx="7494899" cy="411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Employee Dashboard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00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0" name="Google Shape;740;p100" title="Screenshot 2025-11-01 at 8.37.5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75" y="802375"/>
            <a:ext cx="7569999" cy="415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/>
          <p:nvPr/>
        </p:nvSpPr>
        <p:spPr>
          <a:xfrm>
            <a:off x="211150" y="185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Menupage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28" name="Google Shape;528;p65" title="E7FD7F6E-C0FF-4951-85C3-A045F2F43C06_1_201_a.jpeg"/>
          <p:cNvPicPr preferRelativeResize="0"/>
          <p:nvPr/>
        </p:nvPicPr>
        <p:blipFill rotWithShape="1">
          <a:blip r:embed="rId3">
            <a:alphaModFix/>
          </a:blip>
          <a:srcRect l="2076" t="3067" r="2685" b="3701"/>
          <a:stretch/>
        </p:blipFill>
        <p:spPr>
          <a:xfrm>
            <a:off x="1096550" y="1010350"/>
            <a:ext cx="6950901" cy="38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 Dashboard</a:t>
            </a:r>
            <a:endParaRPr/>
          </a:p>
        </p:txBody>
      </p:sp>
      <p:sp>
        <p:nvSpPr>
          <p:cNvPr id="746" name="Google Shape;746;p101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7" name="Google Shape;747;p101" title="Screenshot 2025-11-01 at 8.47.5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00" y="637013"/>
            <a:ext cx="7494901" cy="410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 Dashboard</a:t>
            </a:r>
            <a:endParaRPr/>
          </a:p>
        </p:txBody>
      </p:sp>
      <p:sp>
        <p:nvSpPr>
          <p:cNvPr id="753" name="Google Shape;753;p102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4" name="Google Shape;754;p102" title="Screenshot 2025-11-01 at 8.36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38" y="734800"/>
            <a:ext cx="7509431" cy="41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 Dashboard</a:t>
            </a:r>
            <a:endParaRPr/>
          </a:p>
        </p:txBody>
      </p:sp>
      <p:sp>
        <p:nvSpPr>
          <p:cNvPr id="760" name="Google Shape;760;p103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1" name="Google Shape;761;p103" title="Screenshot 2025-11-01 at 8.37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50" y="632875"/>
            <a:ext cx="7494899" cy="411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 Dashboard</a:t>
            </a:r>
            <a:endParaRPr/>
          </a:p>
        </p:txBody>
      </p:sp>
      <p:sp>
        <p:nvSpPr>
          <p:cNvPr id="767" name="Google Shape;767;p104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8" name="Google Shape;768;p104" title="Screenshot 2025-11-01 at 8.56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50" y="648088"/>
            <a:ext cx="7494902" cy="408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 Dashboard</a:t>
            </a:r>
            <a:endParaRPr/>
          </a:p>
        </p:txBody>
      </p:sp>
      <p:sp>
        <p:nvSpPr>
          <p:cNvPr id="774" name="Google Shape;774;p105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5" name="Google Shape;775;p105" title="Screenshot 2025-11-01 at 9.01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00" y="645938"/>
            <a:ext cx="7494898" cy="409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 Dashboard</a:t>
            </a:r>
            <a:endParaRPr/>
          </a:p>
        </p:txBody>
      </p:sp>
      <p:sp>
        <p:nvSpPr>
          <p:cNvPr id="781" name="Google Shape;781;p106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2" name="Google Shape;782;p106" title="Screenshot 2025-11-01 at 9.08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50" y="637013"/>
            <a:ext cx="7494901" cy="410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Manager Dashboard</a:t>
            </a:r>
            <a:endParaRPr/>
          </a:p>
        </p:txBody>
      </p:sp>
      <p:sp>
        <p:nvSpPr>
          <p:cNvPr id="788" name="Google Shape;788;p107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9" name="Google Shape;789;p107" title="Screenshot 2025-11-01 at 9.13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50" y="714875"/>
            <a:ext cx="7494900" cy="408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/>
        </p:nvSpPr>
        <p:spPr>
          <a:xfrm>
            <a:off x="211150" y="185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Menupage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34" name="Google Shape;534;p66" title="2B900405-52FC-460C-A4E8-0D6FD977BB44_1_201_a.jpeg"/>
          <p:cNvPicPr preferRelativeResize="0"/>
          <p:nvPr/>
        </p:nvPicPr>
        <p:blipFill rotWithShape="1">
          <a:blip r:embed="rId3">
            <a:alphaModFix/>
          </a:blip>
          <a:srcRect l="2655" t="3280" r="2179" b="4315"/>
          <a:stretch/>
        </p:blipFill>
        <p:spPr>
          <a:xfrm>
            <a:off x="1100775" y="945925"/>
            <a:ext cx="6942451" cy="379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"/>
          <p:cNvSpPr txBox="1"/>
          <p:nvPr/>
        </p:nvSpPr>
        <p:spPr>
          <a:xfrm>
            <a:off x="211150" y="185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Menupage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40" name="Google Shape;540;p67" title="C4275EC8-0B5A-46BF-97CC-E6B0EE889E73_1_201_a.jpeg"/>
          <p:cNvPicPr preferRelativeResize="0"/>
          <p:nvPr/>
        </p:nvPicPr>
        <p:blipFill rotWithShape="1">
          <a:blip r:embed="rId3">
            <a:alphaModFix/>
          </a:blip>
          <a:srcRect l="2193" t="3900" r="2867" b="3900"/>
          <a:stretch/>
        </p:blipFill>
        <p:spPr>
          <a:xfrm>
            <a:off x="1109225" y="900000"/>
            <a:ext cx="6925551" cy="37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8"/>
          <p:cNvSpPr txBox="1"/>
          <p:nvPr/>
        </p:nvSpPr>
        <p:spPr>
          <a:xfrm>
            <a:off x="211150" y="185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Menupage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46" name="Google Shape;546;p68" title="83462844-B3E4-406D-B2D7-A0C6A5467CFC_1_201_a.jpeg"/>
          <p:cNvPicPr preferRelativeResize="0"/>
          <p:nvPr/>
        </p:nvPicPr>
        <p:blipFill rotWithShape="1">
          <a:blip r:embed="rId3">
            <a:alphaModFix/>
          </a:blip>
          <a:srcRect l="2080" t="3888" r="2481" b="3079"/>
          <a:stretch/>
        </p:blipFill>
        <p:spPr>
          <a:xfrm>
            <a:off x="1092325" y="866200"/>
            <a:ext cx="6959350" cy="38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9"/>
          <p:cNvSpPr txBox="1"/>
          <p:nvPr/>
        </p:nvSpPr>
        <p:spPr>
          <a:xfrm>
            <a:off x="211150" y="185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Menupage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52" name="Google Shape;552;p69" title="987DAF3A-0105-46EE-8528-D207929D3BB8_1_201_a.jpeg"/>
          <p:cNvPicPr preferRelativeResize="0"/>
          <p:nvPr/>
        </p:nvPicPr>
        <p:blipFill rotWithShape="1">
          <a:blip r:embed="rId3">
            <a:alphaModFix/>
          </a:blip>
          <a:srcRect l="1610" t="2667" r="1377" b="3072"/>
          <a:stretch/>
        </p:blipFill>
        <p:spPr>
          <a:xfrm>
            <a:off x="1033213" y="962825"/>
            <a:ext cx="7077574" cy="38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0"/>
          <p:cNvSpPr txBox="1"/>
          <p:nvPr/>
        </p:nvSpPr>
        <p:spPr>
          <a:xfrm>
            <a:off x="211150" y="185800"/>
            <a:ext cx="5253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Menupage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58" name="Google Shape;558;p70" title="611AA113-4516-438E-9F30-78755A9C6583_1_201_a.jpeg"/>
          <p:cNvPicPr preferRelativeResize="0"/>
          <p:nvPr/>
        </p:nvPicPr>
        <p:blipFill rotWithShape="1">
          <a:blip r:embed="rId3">
            <a:alphaModFix/>
          </a:blip>
          <a:srcRect l="1159" t="2670" r="2174" b="3282"/>
          <a:stretch/>
        </p:blipFill>
        <p:spPr>
          <a:xfrm>
            <a:off x="1046150" y="937500"/>
            <a:ext cx="7051701" cy="385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96</Words>
  <Application>Microsoft Macintosh PowerPoint</Application>
  <PresentationFormat>On-screen Show (16:9)</PresentationFormat>
  <Paragraphs>50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Poppins Medium</vt:lpstr>
      <vt:lpstr>Poppins</vt:lpstr>
      <vt:lpstr>Lexend Medium</vt:lpstr>
      <vt:lpstr>Arial</vt:lpstr>
      <vt:lpstr>Nunito Sans</vt:lpstr>
      <vt:lpstr>Poppins SemiBold</vt:lpstr>
      <vt:lpstr>Nunito Sans SemiBold</vt:lpstr>
      <vt:lpstr>Simple Light</vt:lpstr>
      <vt:lpstr>Marketing Plan Presentation [Style 1]</vt:lpstr>
      <vt:lpstr>MOM and POP’s Pizzaria’s Pizza System Sprint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Employee Dashboard</vt:lpstr>
      <vt:lpstr>Employee Dashboard </vt:lpstr>
      <vt:lpstr>Manager Dashboard</vt:lpstr>
      <vt:lpstr>Manager Dashboard</vt:lpstr>
      <vt:lpstr>Manager Dashboard</vt:lpstr>
      <vt:lpstr>Manager Dashboard</vt:lpstr>
      <vt:lpstr>Manager Dashboard</vt:lpstr>
      <vt:lpstr>Manager Dashboard</vt:lpstr>
      <vt:lpstr>Manager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Arad Nasre azadani</cp:lastModifiedBy>
  <cp:revision>1</cp:revision>
  <dcterms:modified xsi:type="dcterms:W3CDTF">2025-11-02T01:26:00Z</dcterms:modified>
</cp:coreProperties>
</file>